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9" r:id="rId4"/>
    <p:sldId id="281" r:id="rId5"/>
    <p:sldId id="280" r:id="rId6"/>
    <p:sldId id="270" r:id="rId7"/>
    <p:sldId id="2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E0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2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4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94B71-CD8F-4BDB-B2FC-7F2C5B95D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865D66-9102-408A-BCF4-9899222480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EC42F-DDE6-4D8C-9FAF-9412141BB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C37A-4B1F-4AF4-8A21-461BD8C4EE10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DF385-564D-4541-8DE1-436F87EEF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E8259-4EA6-4EEC-B226-A15FF4D0E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4E9C-ADD9-4ADB-B700-A660971E8F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5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C9BBE-629C-472E-B735-492BB3F83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83DEA1-7130-482E-96F2-39D2C6195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ABF08-443E-45A9-AD4D-9C4C3419C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C37A-4B1F-4AF4-8A21-461BD8C4EE10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63DC0-3DF6-4E83-A01B-69927939B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09FEA-DF92-429F-9593-84EFF050E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4E9C-ADD9-4ADB-B700-A660971E8F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483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914A64-B59D-4C21-B125-DEA4911C3C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70110C-9C2D-43EE-BC94-A2958AB47D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7CBF4-5911-4B93-8FE4-CE19D09EC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C37A-4B1F-4AF4-8A21-461BD8C4EE10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9B7589-0622-408F-BECD-D28542B1F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03244-D4A1-48C1-B3DD-662DD7EE4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4E9C-ADD9-4ADB-B700-A660971E8F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736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4220B-FB63-4A40-89C5-4A0CA01F9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A8005-0406-485C-968A-168D6DC0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37114-968D-4E5B-9706-A5AC510F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C37A-4B1F-4AF4-8A21-461BD8C4EE10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16B88-6A1E-494F-B49B-238BB393B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C93B8-022A-4262-9819-7D3012B42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4E9C-ADD9-4ADB-B700-A660971E8F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925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4FF58-5B42-4CAE-9961-5CE3115FD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9D195C-EBE4-4771-945F-09E0905AF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D3D1D-262F-41BA-8EDD-8FD41D07A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C37A-4B1F-4AF4-8A21-461BD8C4EE10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5AFAB-7F75-462A-8360-347009798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3A786-26FC-48B3-AB70-7DEBE7608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4E9C-ADD9-4ADB-B700-A660971E8F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940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E6D66-99CC-4BBA-A51C-BC648DBA0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77967-999B-41C4-9691-54C1E89E7A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DE53D0-450D-4124-89E1-943B9DBB0A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FF967C-31F5-49B7-AE52-C04952FB1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C37A-4B1F-4AF4-8A21-461BD8C4EE10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DE994-59AF-4976-BEB8-FF52ACF5D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66B659-1944-42A1-A367-285A3525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4E9C-ADD9-4ADB-B700-A660971E8F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051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3BDF0-3B18-418F-BDAB-1FFB23FBD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E1187A-0FFE-4569-8026-B9624B3B1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4A5DB2-0769-48E1-9AF0-BE800E896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626681-DE69-497E-92CB-D8EBE6C3B2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AB4A20-ACD7-45F1-9646-20472FCD31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052674-5E9A-4877-89FA-97B46781C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C37A-4B1F-4AF4-8A21-461BD8C4EE10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47CCB0-B36D-4B00-9B9C-6BE72C1EE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CD0FFA-0078-431E-BACC-8B78C3800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4E9C-ADD9-4ADB-B700-A660971E8F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703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33AB9-360B-464C-B7CB-A3E1E9927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5D7479-E236-4571-A413-710C6B545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C37A-4B1F-4AF4-8A21-461BD8C4EE10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1F48CE-670D-4E1C-80C5-96E0244E8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1C5C2E-12D6-462D-BF78-23682DF1F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4E9C-ADD9-4ADB-B700-A660971E8F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408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F27F2-CED6-4C39-A443-E8B2386D8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C37A-4B1F-4AF4-8A21-461BD8C4EE10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C2B8FA-5BA7-4D01-B625-1ADF06FC2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6BF902-3BE9-4E41-964B-EB82A63AF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4E9C-ADD9-4ADB-B700-A660971E8F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669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B7783-7D4A-43B7-B540-826721ED1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1657E-D4B9-42BC-B52D-FB546FB85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2E1A9-B4CE-4A2B-A813-53FF8B8702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4CA02-FE7E-457F-987B-BF84E5344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C37A-4B1F-4AF4-8A21-461BD8C4EE10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14CA6-16DF-4575-ABFA-25DBCD8B1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13DA7F-83E0-4591-990C-FE90B8481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4E9C-ADD9-4ADB-B700-A660971E8F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40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E4FA3-AB00-4E3A-BAC6-9408EE61D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590069-3E43-4DCF-A277-2ADA2144D2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4B62D-C161-41C8-A2A0-10902C1A74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098A30-AC26-4427-8309-2B76497E9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C37A-4B1F-4AF4-8A21-461BD8C4EE10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471E1-410C-4C1F-8F93-F7193BD90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B333B-DA2A-4042-81E3-658042EB7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4E9C-ADD9-4ADB-B700-A660971E8F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676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7E0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8944A8-C4ED-4D65-A0E2-14F0A724D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3B2B26-A716-4562-8241-D73D57C22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56078-FB2D-47BA-B9AD-0B7ED02E48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1C37A-4B1F-4AF4-8A21-461BD8C4EE10}" type="datetimeFigureOut">
              <a:rPr lang="en-GB" smtClean="0"/>
              <a:t>16/05/2021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D2394-8D11-45B6-A034-6D1A20BCD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4CD94-B6D0-4289-BD67-239FFC0E9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B4E9C-ADD9-4ADB-B700-A660971E8F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855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18BA4E0E-9129-5E4C-831E-66EF46FE00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82"/>
            <a:ext cx="12192000" cy="6836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99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76643BDB-DB82-0240-9278-2EEF88945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82"/>
            <a:ext cx="12192000" cy="6836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5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76643BDB-DB82-0240-9278-2EEF88945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82"/>
            <a:ext cx="12192000" cy="683663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222EE72-DD00-EE4B-8790-22B37AA191EA}"/>
              </a:ext>
            </a:extLst>
          </p:cNvPr>
          <p:cNvSpPr txBox="1"/>
          <p:nvPr/>
        </p:nvSpPr>
        <p:spPr>
          <a:xfrm>
            <a:off x="9541260" y="1199893"/>
            <a:ext cx="2529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genda Medium" panose="02000603040000020004" pitchFamily="2" charset="77"/>
              </a:rPr>
              <a:t>Worship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DE61BC1A-0483-D945-859C-7EAE7BB7D1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291" y="278246"/>
            <a:ext cx="729382" cy="944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910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76643BDB-DB82-0240-9278-2EEF88945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82"/>
            <a:ext cx="12192000" cy="683663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222EE72-DD00-EE4B-8790-22B37AA191EA}"/>
              </a:ext>
            </a:extLst>
          </p:cNvPr>
          <p:cNvSpPr txBox="1"/>
          <p:nvPr/>
        </p:nvSpPr>
        <p:spPr>
          <a:xfrm>
            <a:off x="9541260" y="1199893"/>
            <a:ext cx="2529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genda Medium" panose="02000603040000020004" pitchFamily="2" charset="77"/>
              </a:rPr>
              <a:t>Commit</a:t>
            </a:r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B5ACEAA9-6F91-0E4C-B304-B5BFD96C35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657" y="279970"/>
            <a:ext cx="1128649" cy="9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667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76643BDB-DB82-0240-9278-2EEF88945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82"/>
            <a:ext cx="12192000" cy="6836636"/>
          </a:xfrm>
          <a:prstGeom prst="rect">
            <a:avLst/>
          </a:prstGeom>
        </p:spPr>
      </p:pic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82AD0456-F79D-7842-95AD-B7F7B6B6B6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23" y="278245"/>
            <a:ext cx="1095718" cy="943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222EE72-DD00-EE4B-8790-22B37AA191EA}"/>
              </a:ext>
            </a:extLst>
          </p:cNvPr>
          <p:cNvSpPr txBox="1"/>
          <p:nvPr/>
        </p:nvSpPr>
        <p:spPr>
          <a:xfrm>
            <a:off x="9541260" y="1199893"/>
            <a:ext cx="2529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genda Medium" panose="02000603040000020004" pitchFamily="2" charset="77"/>
              </a:rPr>
              <a:t>Speak up</a:t>
            </a:r>
          </a:p>
        </p:txBody>
      </p:sp>
    </p:spTree>
    <p:extLst>
      <p:ext uri="{BB962C8B-B14F-4D97-AF65-F5344CB8AC3E}">
        <p14:creationId xmlns:p14="http://schemas.microsoft.com/office/powerpoint/2010/main" val="2029572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4" y="0"/>
            <a:ext cx="12188055" cy="686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447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18BA4E0E-9129-5E4C-831E-66EF46FE00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82"/>
            <a:ext cx="12192000" cy="6836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767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</Words>
  <Application>Microsoft Office PowerPoint</Application>
  <PresentationFormat>Widescreen</PresentationFormat>
  <Paragraphs>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Agenda Medium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Anthony</dc:creator>
  <cp:lastModifiedBy>James Anthony</cp:lastModifiedBy>
  <cp:revision>9</cp:revision>
  <dcterms:created xsi:type="dcterms:W3CDTF">2020-11-13T10:41:51Z</dcterms:created>
  <dcterms:modified xsi:type="dcterms:W3CDTF">2021-05-16T17:44:11Z</dcterms:modified>
</cp:coreProperties>
</file>