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9" r:id="rId4"/>
    <p:sldId id="281" r:id="rId5"/>
    <p:sldId id="280" r:id="rId6"/>
    <p:sldId id="276" r:id="rId7"/>
    <p:sldId id="277" r:id="rId8"/>
    <p:sldId id="275" r:id="rId9"/>
    <p:sldId id="272" r:id="rId10"/>
    <p:sldId id="27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6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2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4B71-CD8F-4BDB-B2FC-7F2C5B95D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65D66-9102-408A-BCF4-989922248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EC42F-DDE6-4D8C-9FAF-9412141B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F385-564D-4541-8DE1-436F87EE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E8259-4EA6-4EEC-B226-A15FF4D0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9BBE-629C-472E-B735-492BB3F8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3DEA1-7130-482E-96F2-39D2C6195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ABF08-443E-45A9-AD4D-9C4C3419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63DC0-3DF6-4E83-A01B-6992793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09FEA-DF92-429F-9593-84EFF050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8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14A64-B59D-4C21-B125-DEA4911C3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0110C-9C2D-43EE-BC94-A2958AB47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CBF4-5911-4B93-8FE4-CE19D09E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B7589-0622-408F-BECD-D28542B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3244-D4A1-48C1-B3DD-662DD7EE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3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220B-FB63-4A40-89C5-4A0CA01F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8005-0406-485C-968A-168D6DC06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37114-968D-4E5B-9706-A5AC510F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16B88-6A1E-494F-B49B-238BB393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C93B8-022A-4262-9819-7D3012B4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FF58-5B42-4CAE-9961-5CE3115F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D195C-EBE4-4771-945F-09E0905AF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D3D1D-262F-41BA-8EDD-8FD41D07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5AFAB-7F75-462A-8360-34700979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3A786-26FC-48B3-AB70-7DEBE760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4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6D66-99CC-4BBA-A51C-BC648DBA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7967-999B-41C4-9691-54C1E89E7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E53D0-450D-4124-89E1-943B9DBB0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F967C-31F5-49B7-AE52-C04952FB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DE994-59AF-4976-BEB8-FF52ACF5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6B659-1944-42A1-A367-285A3525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5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BDF0-3B18-418F-BDAB-1FFB23FB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1187A-0FFE-4569-8026-B9624B3B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5DB2-0769-48E1-9AF0-BE800E896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26681-DE69-497E-92CB-D8EBE6C3B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AB4A20-ACD7-45F1-9646-20472FCD3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52674-5E9A-4877-89FA-97B46781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7CCB0-B36D-4B00-9B9C-6BE72C1E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D0FFA-0078-431E-BACC-8B78C3800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33AB9-360B-464C-B7CB-A3E1E992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D7479-E236-4571-A413-710C6B54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F48CE-670D-4E1C-80C5-96E0244E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5C2E-12D6-462D-BF78-23682DF1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40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F27F2-CED6-4C39-A443-E8B2386D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2B8FA-5BA7-4D01-B625-1ADF06FC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BF902-3BE9-4E41-964B-EB82A63A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66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7783-7D4A-43B7-B540-826721ED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657E-D4B9-42BC-B52D-FB546FB8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2E1A9-B4CE-4A2B-A813-53FF8B870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4CA02-FE7E-457F-987B-BF84E534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14CA6-16DF-4575-ABFA-25DBCD8B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3DA7F-83E0-4591-990C-FE90B848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40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E4FA3-AB00-4E3A-BAC6-9408EE61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90069-3E43-4DCF-A277-2ADA2144D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4B62D-C161-41C8-A2A0-10902C1A7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98A30-AC26-4427-8309-2B76497E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471E1-410C-4C1F-8F93-F7193BD9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B333B-DA2A-4042-81E3-658042EB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7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944A8-C4ED-4D65-A0E2-14F0A724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B2B26-A716-4562-8241-D73D57C22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6078-FB2D-47BA-B9AD-0B7ED02E4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C37A-4B1F-4AF4-8A21-461BD8C4EE1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D2394-8D11-45B6-A034-6D1A20BCD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4CD94-B6D0-4289-BD67-239FFC0E9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4E9C-ADD9-4ADB-B700-A660971E8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5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BA4E0E-9129-5E4C-831E-66EF46FE0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" y="0"/>
            <a:ext cx="12188055" cy="68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8BA4E0E-9129-5E4C-831E-66EF46FE0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6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643BDB-DB82-0240-9278-2EEF889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643BDB-DB82-0240-9278-2EEF889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2EE72-DD00-EE4B-8790-22B37AA191EA}"/>
              </a:ext>
            </a:extLst>
          </p:cNvPr>
          <p:cNvSpPr txBox="1"/>
          <p:nvPr/>
        </p:nvSpPr>
        <p:spPr>
          <a:xfrm>
            <a:off x="9541260" y="1199893"/>
            <a:ext cx="252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enda Medium" panose="02000603040000020004" pitchFamily="2" charset="77"/>
              </a:rPr>
              <a:t>Worship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E61BC1A-0483-D945-859C-7EAE7BB7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291" y="278246"/>
            <a:ext cx="729382" cy="9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643BDB-DB82-0240-9278-2EEF889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2EE72-DD00-EE4B-8790-22B37AA191EA}"/>
              </a:ext>
            </a:extLst>
          </p:cNvPr>
          <p:cNvSpPr txBox="1"/>
          <p:nvPr/>
        </p:nvSpPr>
        <p:spPr>
          <a:xfrm>
            <a:off x="9541260" y="1199893"/>
            <a:ext cx="252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enda Medium" panose="02000603040000020004" pitchFamily="2" charset="77"/>
              </a:rPr>
              <a:t>Commit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B5ACEAA9-6F91-0E4C-B304-B5BFD96C3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657" y="279970"/>
            <a:ext cx="1128649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643BDB-DB82-0240-9278-2EEF889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AD0456-F79D-7842-95AD-B7F7B6B6B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23" y="278245"/>
            <a:ext cx="1095718" cy="9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2EE72-DD00-EE4B-8790-22B37AA191EA}"/>
              </a:ext>
            </a:extLst>
          </p:cNvPr>
          <p:cNvSpPr txBox="1"/>
          <p:nvPr/>
        </p:nvSpPr>
        <p:spPr>
          <a:xfrm>
            <a:off x="9541260" y="1199893"/>
            <a:ext cx="252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genda Medium" panose="02000603040000020004" pitchFamily="2" charset="77"/>
              </a:rPr>
              <a:t>Speak up</a:t>
            </a:r>
          </a:p>
        </p:txBody>
      </p:sp>
    </p:spTree>
    <p:extLst>
      <p:ext uri="{BB962C8B-B14F-4D97-AF65-F5344CB8AC3E}">
        <p14:creationId xmlns:p14="http://schemas.microsoft.com/office/powerpoint/2010/main" val="202957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643BDB-DB82-0240-9278-2EEF889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4"/>
            <a:ext cx="12192000" cy="68366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8CE917-E36C-3045-9753-B4A390E3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86" y="1837490"/>
            <a:ext cx="3268644" cy="2779258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73BCCFC-FEB6-814B-B87D-CD129D53D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1857133"/>
            <a:ext cx="3552824" cy="2739972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323FF1-850A-6D42-B557-A67511AEC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15" y="1837490"/>
            <a:ext cx="3066149" cy="27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6643BDB-DB82-0240-9278-2EEF88945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06BD299-21AB-D944-AAB6-47DF14F2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0" y="1857133"/>
            <a:ext cx="3309687" cy="2739972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D91A7F-B122-9944-933A-AAE1BFC56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67" y="1857133"/>
            <a:ext cx="3309687" cy="2941405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426793-567D-A249-B52B-EC21420D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66" y="1857133"/>
            <a:ext cx="3121264" cy="28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8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D7750DC-6472-BB46-99FA-C004D4848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6" y="336056"/>
            <a:ext cx="2755900" cy="10795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3A7C62E-8110-7B4C-8643-ED28729B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3" y="1588740"/>
            <a:ext cx="10453020" cy="48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B9AE981-4165-AE4A-9C41-ACD555C1F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5" y="0"/>
            <a:ext cx="12307010" cy="70886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65680A-E976-1E49-8090-FF962F3F8B7A}"/>
              </a:ext>
            </a:extLst>
          </p:cNvPr>
          <p:cNvSpPr/>
          <p:nvPr/>
        </p:nvSpPr>
        <p:spPr>
          <a:xfrm>
            <a:off x="11697195" y="356260"/>
            <a:ext cx="237506" cy="249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FE137F-CBF8-734E-827C-440356F181E7}"/>
              </a:ext>
            </a:extLst>
          </p:cNvPr>
          <p:cNvSpPr/>
          <p:nvPr/>
        </p:nvSpPr>
        <p:spPr>
          <a:xfrm>
            <a:off x="0" y="605642"/>
            <a:ext cx="3740727" cy="24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3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</Words>
  <Application>Microsoft Macintosh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Agenda Medium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Anthony</dc:creator>
  <cp:lastModifiedBy>Wendy Maltman</cp:lastModifiedBy>
  <cp:revision>8</cp:revision>
  <dcterms:created xsi:type="dcterms:W3CDTF">2020-11-13T10:41:51Z</dcterms:created>
  <dcterms:modified xsi:type="dcterms:W3CDTF">2021-04-22T10:15:47Z</dcterms:modified>
</cp:coreProperties>
</file>